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16"/>
  </p:notesMasterIdLst>
  <p:handoutMasterIdLst>
    <p:handoutMasterId r:id="rId17"/>
  </p:handoutMasterIdLst>
  <p:sldIdLst>
    <p:sldId id="272" r:id="rId4"/>
    <p:sldId id="292" r:id="rId5"/>
    <p:sldId id="293" r:id="rId6"/>
    <p:sldId id="341" r:id="rId7"/>
    <p:sldId id="319" r:id="rId8"/>
    <p:sldId id="331" r:id="rId9"/>
    <p:sldId id="357" r:id="rId10"/>
    <p:sldId id="320" r:id="rId11"/>
    <p:sldId id="332" r:id="rId12"/>
    <p:sldId id="321" r:id="rId13"/>
    <p:sldId id="333" r:id="rId14"/>
    <p:sldId id="271" r:id="rId15"/>
  </p:sldIdLst>
  <p:sldSz cx="12192000" cy="6858000"/>
  <p:notesSz cx="6858000" cy="9144000"/>
  <p:embeddedFontLst>
    <p:embeddedFont>
      <p:font typeface="MiSans" panose="00000500000000000000" charset="-122"/>
      <p:regular r:id="rId22"/>
    </p:embeddedFont>
    <p:embeddedFont>
      <p:font typeface="MiSans Bold" panose="00000800000000000000" charset="-122"/>
      <p:regular r:id="rId23"/>
    </p:embeddedFont>
  </p:embeddedFontLst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9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ouyanlin" initials="z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FFFFFF"/>
    <a:srgbClr val="E60012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4329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275.xml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" panose="00000500000000000000" charset="-122"/>
              </a:rPr>
            </a:fld>
            <a:endParaRPr lang="zh-CN" altLang="en-US">
              <a:latin typeface="MiSans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" panose="00000500000000000000" charset="-122"/>
              </a:rPr>
            </a:fld>
            <a:endParaRPr lang="zh-CN" altLang="en-US">
              <a:latin typeface="MiSans" panose="0000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24.xml"/><Relationship Id="rId16" Type="http://schemas.openxmlformats.org/officeDocument/2006/relationships/tags" Target="../tags/tag123.xml"/><Relationship Id="rId15" Type="http://schemas.openxmlformats.org/officeDocument/2006/relationships/tags" Target="../tags/tag122.xml"/><Relationship Id="rId14" Type="http://schemas.openxmlformats.org/officeDocument/2006/relationships/tags" Target="../tags/tag121.xml"/><Relationship Id="rId13" Type="http://schemas.openxmlformats.org/officeDocument/2006/relationships/tags" Target="../tags/tag120.xml"/><Relationship Id="rId12" Type="http://schemas.openxmlformats.org/officeDocument/2006/relationships/tags" Target="../tags/tag1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MiSans" panose="000005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MiSans" panose="000005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tags" Target="../tags/tag130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4" Type="http://schemas.openxmlformats.org/officeDocument/2006/relationships/tags" Target="../tags/tag127.xml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45.xml"/><Relationship Id="rId8" Type="http://schemas.openxmlformats.org/officeDocument/2006/relationships/tags" Target="../tags/tag244.xml"/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tags" Target="../tags/tag239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256.xml"/><Relationship Id="rId2" Type="http://schemas.openxmlformats.org/officeDocument/2006/relationships/tags" Target="../tags/tag238.xml"/><Relationship Id="rId19" Type="http://schemas.openxmlformats.org/officeDocument/2006/relationships/tags" Target="../tags/tag255.xml"/><Relationship Id="rId18" Type="http://schemas.openxmlformats.org/officeDocument/2006/relationships/tags" Target="../tags/tag254.xml"/><Relationship Id="rId17" Type="http://schemas.openxmlformats.org/officeDocument/2006/relationships/tags" Target="../tags/tag253.xml"/><Relationship Id="rId16" Type="http://schemas.openxmlformats.org/officeDocument/2006/relationships/tags" Target="../tags/tag252.xml"/><Relationship Id="rId15" Type="http://schemas.openxmlformats.org/officeDocument/2006/relationships/tags" Target="../tags/tag251.xml"/><Relationship Id="rId14" Type="http://schemas.openxmlformats.org/officeDocument/2006/relationships/tags" Target="../tags/tag250.xml"/><Relationship Id="rId13" Type="http://schemas.openxmlformats.org/officeDocument/2006/relationships/tags" Target="../tags/tag249.xml"/><Relationship Id="rId12" Type="http://schemas.openxmlformats.org/officeDocument/2006/relationships/tags" Target="../tags/tag248.xml"/><Relationship Id="rId11" Type="http://schemas.openxmlformats.org/officeDocument/2006/relationships/tags" Target="../tags/tag247.xml"/><Relationship Id="rId10" Type="http://schemas.openxmlformats.org/officeDocument/2006/relationships/tags" Target="../tags/tag246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259.xml"/><Relationship Id="rId3" Type="http://schemas.openxmlformats.org/officeDocument/2006/relationships/image" Target="../media/image8.png"/><Relationship Id="rId2" Type="http://schemas.openxmlformats.org/officeDocument/2006/relationships/tags" Target="../tags/tag258.xml"/><Relationship Id="rId1" Type="http://schemas.openxmlformats.org/officeDocument/2006/relationships/tags" Target="../tags/tag25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67.xml"/><Relationship Id="rId8" Type="http://schemas.openxmlformats.org/officeDocument/2006/relationships/tags" Target="../tags/tag266.xml"/><Relationship Id="rId7" Type="http://schemas.openxmlformats.org/officeDocument/2006/relationships/tags" Target="../tags/tag265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3" Type="http://schemas.openxmlformats.org/officeDocument/2006/relationships/tags" Target="../tags/tag261.xml"/><Relationship Id="rId2" Type="http://schemas.openxmlformats.org/officeDocument/2006/relationships/tags" Target="../tags/tag260.xml"/><Relationship Id="rId17" Type="http://schemas.openxmlformats.org/officeDocument/2006/relationships/slideLayout" Target="../slideLayouts/slideLayout13.xml"/><Relationship Id="rId16" Type="http://schemas.openxmlformats.org/officeDocument/2006/relationships/tags" Target="../tags/tag274.xml"/><Relationship Id="rId15" Type="http://schemas.openxmlformats.org/officeDocument/2006/relationships/tags" Target="../tags/tag273.xml"/><Relationship Id="rId14" Type="http://schemas.openxmlformats.org/officeDocument/2006/relationships/tags" Target="../tags/tag272.xml"/><Relationship Id="rId13" Type="http://schemas.openxmlformats.org/officeDocument/2006/relationships/tags" Target="../tags/tag271.xml"/><Relationship Id="rId12" Type="http://schemas.openxmlformats.org/officeDocument/2006/relationships/tags" Target="../tags/tag270.xml"/><Relationship Id="rId11" Type="http://schemas.openxmlformats.org/officeDocument/2006/relationships/tags" Target="../tags/tag269.xml"/><Relationship Id="rId10" Type="http://schemas.openxmlformats.org/officeDocument/2006/relationships/tags" Target="../tags/tag268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4.xml"/><Relationship Id="rId8" Type="http://schemas.openxmlformats.org/officeDocument/2006/relationships/tags" Target="../tags/tag143.xml"/><Relationship Id="rId7" Type="http://schemas.openxmlformats.org/officeDocument/2006/relationships/tags" Target="../tags/tag142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5" Type="http://schemas.openxmlformats.org/officeDocument/2006/relationships/slideLayout" Target="../slideLayouts/slideLayout13.xml"/><Relationship Id="rId24" Type="http://schemas.openxmlformats.org/officeDocument/2006/relationships/tags" Target="../tags/tag159.xml"/><Relationship Id="rId23" Type="http://schemas.openxmlformats.org/officeDocument/2006/relationships/tags" Target="../tags/tag158.xml"/><Relationship Id="rId22" Type="http://schemas.openxmlformats.org/officeDocument/2006/relationships/tags" Target="../tags/tag157.xml"/><Relationship Id="rId21" Type="http://schemas.openxmlformats.org/officeDocument/2006/relationships/tags" Target="../tags/tag156.xml"/><Relationship Id="rId20" Type="http://schemas.openxmlformats.org/officeDocument/2006/relationships/tags" Target="../tags/tag155.xml"/><Relationship Id="rId2" Type="http://schemas.openxmlformats.org/officeDocument/2006/relationships/tags" Target="../tags/tag137.xml"/><Relationship Id="rId19" Type="http://schemas.openxmlformats.org/officeDocument/2006/relationships/tags" Target="../tags/tag154.xml"/><Relationship Id="rId18" Type="http://schemas.openxmlformats.org/officeDocument/2006/relationships/tags" Target="../tags/tag153.xml"/><Relationship Id="rId17" Type="http://schemas.openxmlformats.org/officeDocument/2006/relationships/tags" Target="../tags/tag152.xml"/><Relationship Id="rId16" Type="http://schemas.openxmlformats.org/officeDocument/2006/relationships/tags" Target="../tags/tag151.xml"/><Relationship Id="rId15" Type="http://schemas.openxmlformats.org/officeDocument/2006/relationships/tags" Target="../tags/tag150.xml"/><Relationship Id="rId14" Type="http://schemas.openxmlformats.org/officeDocument/2006/relationships/tags" Target="../tags/tag149.xml"/><Relationship Id="rId13" Type="http://schemas.openxmlformats.org/officeDocument/2006/relationships/tags" Target="../tags/tag148.xml"/><Relationship Id="rId12" Type="http://schemas.openxmlformats.org/officeDocument/2006/relationships/tags" Target="../tags/tag147.xml"/><Relationship Id="rId11" Type="http://schemas.openxmlformats.org/officeDocument/2006/relationships/tags" Target="../tags/tag146.xml"/><Relationship Id="rId10" Type="http://schemas.openxmlformats.org/officeDocument/2006/relationships/tags" Target="../tags/tag145.xml"/><Relationship Id="rId1" Type="http://schemas.openxmlformats.org/officeDocument/2006/relationships/tags" Target="../tags/tag13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67.xml"/><Relationship Id="rId8" Type="http://schemas.openxmlformats.org/officeDocument/2006/relationships/tags" Target="../tags/tag166.xml"/><Relationship Id="rId7" Type="http://schemas.openxmlformats.org/officeDocument/2006/relationships/tags" Target="../tags/tag165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178.xml"/><Relationship Id="rId2" Type="http://schemas.openxmlformats.org/officeDocument/2006/relationships/tags" Target="../tags/tag160.xml"/><Relationship Id="rId19" Type="http://schemas.openxmlformats.org/officeDocument/2006/relationships/tags" Target="../tags/tag177.xml"/><Relationship Id="rId18" Type="http://schemas.openxmlformats.org/officeDocument/2006/relationships/tags" Target="../tags/tag176.xml"/><Relationship Id="rId17" Type="http://schemas.openxmlformats.org/officeDocument/2006/relationships/tags" Target="../tags/tag175.xml"/><Relationship Id="rId16" Type="http://schemas.openxmlformats.org/officeDocument/2006/relationships/tags" Target="../tags/tag174.xml"/><Relationship Id="rId15" Type="http://schemas.openxmlformats.org/officeDocument/2006/relationships/tags" Target="../tags/tag173.xml"/><Relationship Id="rId14" Type="http://schemas.openxmlformats.org/officeDocument/2006/relationships/tags" Target="../tags/tag172.xml"/><Relationship Id="rId13" Type="http://schemas.openxmlformats.org/officeDocument/2006/relationships/tags" Target="../tags/tag171.xml"/><Relationship Id="rId12" Type="http://schemas.openxmlformats.org/officeDocument/2006/relationships/tags" Target="../tags/tag170.xml"/><Relationship Id="rId11" Type="http://schemas.openxmlformats.org/officeDocument/2006/relationships/tags" Target="../tags/tag169.xml"/><Relationship Id="rId10" Type="http://schemas.openxmlformats.org/officeDocument/2006/relationships/tags" Target="../tags/tag168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184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tags" Target="../tags/tag17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92.xml"/><Relationship Id="rId8" Type="http://schemas.openxmlformats.org/officeDocument/2006/relationships/tags" Target="../tags/tag191.xml"/><Relationship Id="rId7" Type="http://schemas.openxmlformats.org/officeDocument/2006/relationships/tags" Target="../tags/tag190.xml"/><Relationship Id="rId6" Type="http://schemas.openxmlformats.org/officeDocument/2006/relationships/tags" Target="../tags/tag189.xml"/><Relationship Id="rId5" Type="http://schemas.openxmlformats.org/officeDocument/2006/relationships/tags" Target="../tags/tag188.xml"/><Relationship Id="rId4" Type="http://schemas.openxmlformats.org/officeDocument/2006/relationships/tags" Target="../tags/tag187.xml"/><Relationship Id="rId3" Type="http://schemas.openxmlformats.org/officeDocument/2006/relationships/tags" Target="../tags/tag186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203.xml"/><Relationship Id="rId2" Type="http://schemas.openxmlformats.org/officeDocument/2006/relationships/tags" Target="../tags/tag185.xml"/><Relationship Id="rId19" Type="http://schemas.openxmlformats.org/officeDocument/2006/relationships/tags" Target="../tags/tag202.xml"/><Relationship Id="rId18" Type="http://schemas.openxmlformats.org/officeDocument/2006/relationships/tags" Target="../tags/tag201.xml"/><Relationship Id="rId17" Type="http://schemas.openxmlformats.org/officeDocument/2006/relationships/tags" Target="../tags/tag200.xml"/><Relationship Id="rId16" Type="http://schemas.openxmlformats.org/officeDocument/2006/relationships/tags" Target="../tags/tag199.xml"/><Relationship Id="rId15" Type="http://schemas.openxmlformats.org/officeDocument/2006/relationships/tags" Target="../tags/tag198.xml"/><Relationship Id="rId14" Type="http://schemas.openxmlformats.org/officeDocument/2006/relationships/tags" Target="../tags/tag197.xml"/><Relationship Id="rId13" Type="http://schemas.openxmlformats.org/officeDocument/2006/relationships/tags" Target="../tags/tag196.xml"/><Relationship Id="rId12" Type="http://schemas.openxmlformats.org/officeDocument/2006/relationships/tags" Target="../tags/tag195.xml"/><Relationship Id="rId11" Type="http://schemas.openxmlformats.org/officeDocument/2006/relationships/tags" Target="../tags/tag194.xml"/><Relationship Id="rId10" Type="http://schemas.openxmlformats.org/officeDocument/2006/relationships/tags" Target="../tags/tag193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08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tags" Target="../tags/tag207.xml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tags" Target="../tags/tag20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13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tags" Target="../tags/tag212.xml"/><Relationship Id="rId3" Type="http://schemas.openxmlformats.org/officeDocument/2006/relationships/tags" Target="../tags/tag211.xml"/><Relationship Id="rId2" Type="http://schemas.openxmlformats.org/officeDocument/2006/relationships/tags" Target="../tags/tag210.xml"/><Relationship Id="rId1" Type="http://schemas.openxmlformats.org/officeDocument/2006/relationships/tags" Target="../tags/tag20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21.xml"/><Relationship Id="rId8" Type="http://schemas.openxmlformats.org/officeDocument/2006/relationships/tags" Target="../tags/tag220.xml"/><Relationship Id="rId7" Type="http://schemas.openxmlformats.org/officeDocument/2006/relationships/tags" Target="../tags/tag219.xml"/><Relationship Id="rId6" Type="http://schemas.openxmlformats.org/officeDocument/2006/relationships/tags" Target="../tags/tag218.xml"/><Relationship Id="rId5" Type="http://schemas.openxmlformats.org/officeDocument/2006/relationships/tags" Target="../tags/tag217.xml"/><Relationship Id="rId4" Type="http://schemas.openxmlformats.org/officeDocument/2006/relationships/tags" Target="../tags/tag216.xml"/><Relationship Id="rId3" Type="http://schemas.openxmlformats.org/officeDocument/2006/relationships/tags" Target="../tags/tag215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232.xml"/><Relationship Id="rId2" Type="http://schemas.openxmlformats.org/officeDocument/2006/relationships/tags" Target="../tags/tag214.xml"/><Relationship Id="rId19" Type="http://schemas.openxmlformats.org/officeDocument/2006/relationships/tags" Target="../tags/tag231.xml"/><Relationship Id="rId18" Type="http://schemas.openxmlformats.org/officeDocument/2006/relationships/tags" Target="../tags/tag230.xml"/><Relationship Id="rId17" Type="http://schemas.openxmlformats.org/officeDocument/2006/relationships/tags" Target="../tags/tag229.xml"/><Relationship Id="rId16" Type="http://schemas.openxmlformats.org/officeDocument/2006/relationships/tags" Target="../tags/tag228.xml"/><Relationship Id="rId15" Type="http://schemas.openxmlformats.org/officeDocument/2006/relationships/tags" Target="../tags/tag227.xml"/><Relationship Id="rId14" Type="http://schemas.openxmlformats.org/officeDocument/2006/relationships/tags" Target="../tags/tag226.xml"/><Relationship Id="rId13" Type="http://schemas.openxmlformats.org/officeDocument/2006/relationships/tags" Target="../tags/tag225.xml"/><Relationship Id="rId12" Type="http://schemas.openxmlformats.org/officeDocument/2006/relationships/tags" Target="../tags/tag224.xml"/><Relationship Id="rId11" Type="http://schemas.openxmlformats.org/officeDocument/2006/relationships/tags" Target="../tags/tag223.xml"/><Relationship Id="rId10" Type="http://schemas.openxmlformats.org/officeDocument/2006/relationships/tags" Target="../tags/tag22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3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236.xml"/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" Type="http://schemas.openxmlformats.org/officeDocument/2006/relationships/tags" Target="../tags/tag2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6000"/>
          </a:blip>
          <a:srcRect l="10474" r="9552" b="32315"/>
          <a:stretch>
            <a:fillRect/>
          </a:stretch>
        </p:blipFill>
        <p:spPr>
          <a:xfrm>
            <a:off x="-1905" y="1905"/>
            <a:ext cx="12195175" cy="687641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270" y="521398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椭圆 17"/>
          <p:cNvSpPr/>
          <p:nvPr>
            <p:custDataLst>
              <p:tags r:id="rId3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6" name="椭圆 35"/>
          <p:cNvSpPr/>
          <p:nvPr>
            <p:custDataLst>
              <p:tags r:id="rId4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7" name="椭圆 36"/>
          <p:cNvSpPr/>
          <p:nvPr>
            <p:custDataLst>
              <p:tags r:id="rId5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19" name="椭圆 18"/>
          <p:cNvSpPr/>
          <p:nvPr>
            <p:custDataLst>
              <p:tags r:id="rId6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0" name="椭圆 19"/>
          <p:cNvSpPr/>
          <p:nvPr>
            <p:custDataLst>
              <p:tags r:id="rId7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  <p:sp>
        <p:nvSpPr>
          <p:cNvPr id="91" name="等腰三角形 90"/>
          <p:cNvSpPr/>
          <p:nvPr>
            <p:custDataLst>
              <p:tags r:id="rId9"/>
            </p:custDataLst>
          </p:nvPr>
        </p:nvSpPr>
        <p:spPr>
          <a:xfrm rot="10800000">
            <a:off x="2632075" y="244475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2023/9/25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34" name="文本框 33"/>
          <p:cNvSpPr txBox="1"/>
          <p:nvPr>
            <p:custDataLst>
              <p:tags r:id="rId10"/>
            </p:custDataLst>
          </p:nvPr>
        </p:nvSpPr>
        <p:spPr>
          <a:xfrm>
            <a:off x="3618230" y="2224405"/>
            <a:ext cx="5035550" cy="187642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spAutoFit/>
          </a:bodyPr>
          <a:p>
            <a:pPr algn="ctr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个</a:t>
            </a:r>
            <a:r>
              <a:rPr kumimoji="1" lang="en-US" altLang="zh-CN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人</a:t>
            </a:r>
            <a:r>
              <a:rPr kumimoji="1" lang="en-US" altLang="zh-CN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陈</a:t>
            </a:r>
            <a:r>
              <a:rPr kumimoji="1" lang="en-US" altLang="zh-CN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述</a:t>
            </a:r>
            <a:endParaRPr kumimoji="1" lang="zh-CN" altLang="en-US" sz="4000" dirty="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  <a:p>
            <a:pPr algn="ctr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lang="zh-CN" altLang="en-US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展示人：周延霖</a:t>
            </a:r>
            <a:endParaRPr lang="zh-CN" altLang="en-US" sz="28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  <a:p>
            <a:pPr algn="ctr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kumimoji="1" lang="en-US" altLang="zh-CN" sz="28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lt"/>
              </a:rPr>
              <a:t>2023.9.25</a:t>
            </a:r>
            <a:endParaRPr kumimoji="1" lang="en-US" altLang="zh-CN" sz="2800" dirty="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  <a:sym typeface="+mn-lt"/>
            </a:endParaRPr>
          </a:p>
        </p:txBody>
      </p:sp>
      <p:cxnSp>
        <p:nvCxnSpPr>
          <p:cNvPr id="35" name="直接连接符 34"/>
          <p:cNvCxnSpPr/>
          <p:nvPr>
            <p:custDataLst>
              <p:tags r:id="rId11"/>
            </p:custDataLst>
          </p:nvPr>
        </p:nvCxnSpPr>
        <p:spPr>
          <a:xfrm>
            <a:off x="3465830" y="4239895"/>
            <a:ext cx="5250180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2"/>
    </p:custData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1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自我</a:t>
              </a: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认知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04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2023/9/25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04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自我</a:t>
            </a: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认知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 descr="截屏2023-09-18 17.21.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85" y="998855"/>
            <a:ext cx="10714990" cy="558101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6000"/>
          </a:blip>
          <a:srcRect l="10474" r="9552" b="32315"/>
          <a:stretch>
            <a:fillRect/>
          </a:stretch>
        </p:blipFill>
        <p:spPr>
          <a:xfrm>
            <a:off x="-1905" y="0"/>
            <a:ext cx="12195175" cy="687641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57668" y="1652270"/>
            <a:ext cx="8674100" cy="1291590"/>
            <a:chOff x="2611" y="2602"/>
            <a:chExt cx="13660" cy="2034"/>
          </a:xfrm>
        </p:grpSpPr>
        <p:sp>
          <p:nvSpPr>
            <p:cNvPr id="6" name="文本框 5"/>
            <p:cNvSpPr txBox="1"/>
            <p:nvPr/>
          </p:nvSpPr>
          <p:spPr>
            <a:xfrm>
              <a:off x="2611" y="2602"/>
              <a:ext cx="13660" cy="203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ctr">
                <a:lnSpc>
                  <a:spcPct val="150000"/>
                </a:lnSpc>
                <a:spcAft>
                  <a:spcPts val="1200"/>
                </a:spcAft>
                <a:buClrTx/>
                <a:buSzTx/>
                <a:buFontTx/>
                <a:defRPr/>
              </a:pPr>
              <a:r>
                <a:rPr kumimoji="1" lang="en-US" altLang="zh-CN" sz="5200" b="1" dirty="0">
                  <a:solidFill>
                    <a:schemeClr val="dk1">
                      <a:lumMod val="85000"/>
                      <a:lumOff val="15000"/>
                    </a:schemeClr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感谢您的</a:t>
              </a:r>
              <a:r>
                <a:rPr kumimoji="1" lang="en-US" altLang="zh-CN" sz="5200" b="1" dirty="0">
                  <a:solidFill>
                    <a:schemeClr val="dk1">
                      <a:lumMod val="85000"/>
                      <a:lumOff val="15000"/>
                    </a:schemeClr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观看</a:t>
              </a:r>
              <a:r>
                <a:rPr kumimoji="1" lang="en-US" altLang="zh-CN" sz="5200" b="1" dirty="0">
                  <a:solidFill>
                    <a:schemeClr val="dk1">
                      <a:lumMod val="85000"/>
                      <a:lumOff val="15000"/>
                    </a:schemeClr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 THANKS</a:t>
              </a:r>
              <a:endParaRPr kumimoji="1" lang="en-US" altLang="zh-CN" sz="52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742" y="4394"/>
              <a:ext cx="11339" cy="1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383395" y="5062220"/>
            <a:ext cx="1783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展示人：</a:t>
            </a:r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周延霖</a:t>
            </a:r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16" name="组合 15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7" name="矩形 16"/>
              <p:cNvSpPr/>
              <p:nvPr>
                <p:custDataLst>
                  <p:tags r:id="rId4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5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24" name="矩形 23"/>
              <p:cNvSpPr/>
              <p:nvPr>
                <p:custDataLst>
                  <p:tags r:id="rId6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5" name="等腰三角形 24"/>
              <p:cNvSpPr/>
              <p:nvPr>
                <p:custDataLst>
                  <p:tags r:id="rId7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33" name="椭圆 32"/>
          <p:cNvSpPr/>
          <p:nvPr>
            <p:custDataLst>
              <p:tags r:id="rId8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4" name="椭圆 33"/>
          <p:cNvSpPr/>
          <p:nvPr>
            <p:custDataLst>
              <p:tags r:id="rId9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5" name="椭圆 34"/>
          <p:cNvSpPr/>
          <p:nvPr>
            <p:custDataLst>
              <p:tags r:id="rId10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8" name="椭圆 37"/>
          <p:cNvSpPr/>
          <p:nvPr>
            <p:custDataLst>
              <p:tags r:id="rId11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9" name="椭圆 38"/>
          <p:cNvSpPr/>
          <p:nvPr>
            <p:custDataLst>
              <p:tags r:id="rId12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40" name="矩形 39"/>
          <p:cNvSpPr/>
          <p:nvPr>
            <p:custDataLst>
              <p:tags r:id="rId13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4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5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2023/9/25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</p:spTree>
    <p:custDataLst>
      <p:tags r:id="rId16"/>
    </p:custData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0"/>
            <a:ext cx="12193270" cy="3371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608330" y="2469221"/>
            <a:ext cx="2322195" cy="3562937"/>
            <a:chOff x="5381" y="2767"/>
            <a:chExt cx="3954" cy="6065"/>
          </a:xfrm>
        </p:grpSpPr>
        <p:sp>
          <p:nvSpPr>
            <p:cNvPr id="14" name="圆角矩形 13"/>
            <p:cNvSpPr/>
            <p:nvPr>
              <p:custDataLst>
                <p:tags r:id="rId2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4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5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>
                  <a:ln>
                    <a:noFill/>
                  </a:ln>
                  <a:solidFill>
                    <a:schemeClr val="tx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专业</a:t>
              </a:r>
              <a:r>
                <a:rPr lang="zh-CN" altLang="en-US" sz="2400">
                  <a:ln>
                    <a:noFill/>
                  </a:ln>
                  <a:solidFill>
                    <a:schemeClr val="tx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学习</a:t>
              </a:r>
              <a:endParaRPr lang="zh-CN" altLang="en-US" sz="2400">
                <a:ln>
                  <a:noFill/>
                </a:ln>
                <a:solidFill>
                  <a:schemeClr val="tx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23" name="文本框 22"/>
            <p:cNvSpPr txBox="1"/>
            <p:nvPr>
              <p:custDataLst>
                <p:tags r:id="rId6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01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65" name="文本框 64"/>
          <p:cNvSpPr txBox="1"/>
          <p:nvPr>
            <p:custDataLst>
              <p:tags r:id="rId7"/>
            </p:custDataLst>
          </p:nvPr>
        </p:nvSpPr>
        <p:spPr>
          <a:xfrm>
            <a:off x="454025" y="381000"/>
            <a:ext cx="11285220" cy="2399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altLang="zh-CN" sz="15000">
                <a:ln w="9525">
                  <a:solidFill>
                    <a:schemeClr val="tx2">
                      <a:alpha val="30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sym typeface="+mn-ea"/>
              </a:rPr>
              <a:t>CONTENTS</a:t>
            </a:r>
            <a:endParaRPr lang="en-US" altLang="zh-CN" sz="15000">
              <a:ln w="9525">
                <a:solidFill>
                  <a:schemeClr val="tx2">
                    <a:alpha val="30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8"/>
            </p:custDataLst>
          </p:nvPr>
        </p:nvSpPr>
        <p:spPr>
          <a:xfrm>
            <a:off x="4197350" y="989330"/>
            <a:ext cx="37871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rPr>
              <a:t>CONTENTS</a:t>
            </a:r>
            <a:endParaRPr lang="en-US" altLang="zh-CN" sz="4400">
              <a:ln>
                <a:noFill/>
              </a:ln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3510915" y="2469222"/>
            <a:ext cx="2322195" cy="3562937"/>
            <a:chOff x="5381" y="2767"/>
            <a:chExt cx="3954" cy="6065"/>
          </a:xfrm>
        </p:grpSpPr>
        <p:sp>
          <p:nvSpPr>
            <p:cNvPr id="68" name="圆角矩形 67"/>
            <p:cNvSpPr/>
            <p:nvPr>
              <p:custDataLst>
                <p:tags r:id="rId9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10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11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2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科研</a:t>
              </a: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经历</a:t>
              </a:r>
              <a:endParaRPr lang="zh-CN" altLang="en-US" sz="2400">
                <a:ln>
                  <a:noFill/>
                </a:ln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3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</a:rPr>
                <a:t>02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6413500" y="2469222"/>
            <a:ext cx="2322195" cy="3562937"/>
            <a:chOff x="5381" y="2767"/>
            <a:chExt cx="3954" cy="6065"/>
          </a:xfrm>
        </p:grpSpPr>
        <p:sp>
          <p:nvSpPr>
            <p:cNvPr id="76" name="圆角矩形 75"/>
            <p:cNvSpPr/>
            <p:nvPr>
              <p:custDataLst>
                <p:tags r:id="rId14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15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78" name="矩形 77"/>
            <p:cNvSpPr/>
            <p:nvPr>
              <p:custDataLst>
                <p:tags r:id="rId16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80" name="文本框 79"/>
            <p:cNvSpPr txBox="1"/>
            <p:nvPr>
              <p:custDataLst>
                <p:tags r:id="rId17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实习</a:t>
              </a: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实践</a:t>
              </a:r>
              <a:endParaRPr lang="zh-CN" altLang="en-US" sz="2400">
                <a:ln>
                  <a:noFill/>
                </a:ln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82" name="文本框 81"/>
            <p:cNvSpPr txBox="1"/>
            <p:nvPr>
              <p:custDataLst>
                <p:tags r:id="rId18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03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9316085" y="2469222"/>
            <a:ext cx="2322195" cy="3562937"/>
            <a:chOff x="5381" y="2767"/>
            <a:chExt cx="3954" cy="6065"/>
          </a:xfrm>
        </p:grpSpPr>
        <p:sp>
          <p:nvSpPr>
            <p:cNvPr id="84" name="圆角矩形 83"/>
            <p:cNvSpPr/>
            <p:nvPr>
              <p:custDataLst>
                <p:tags r:id="rId19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20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21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88" name="文本框 87"/>
            <p:cNvSpPr txBox="1"/>
            <p:nvPr>
              <p:custDataLst>
                <p:tags r:id="rId22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自我</a:t>
              </a: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认知</a:t>
              </a:r>
              <a:endParaRPr lang="zh-CN" altLang="en-US" sz="2400">
                <a:ln>
                  <a:noFill/>
                </a:ln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90" name="文本框 89"/>
            <p:cNvSpPr txBox="1"/>
            <p:nvPr>
              <p:custDataLst>
                <p:tags r:id="rId23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04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610235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3511550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6416040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9317355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4"/>
    </p:custData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1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专业</a:t>
              </a: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学习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01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2023/9/25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01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专业</a:t>
            </a: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学习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学习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成绩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表格 9"/>
          <p:cNvGraphicFramePr/>
          <p:nvPr>
            <p:custDataLst>
              <p:tags r:id="rId5"/>
            </p:custDataLst>
          </p:nvPr>
        </p:nvGraphicFramePr>
        <p:xfrm>
          <a:off x="5656580" y="1390015"/>
          <a:ext cx="5374005" cy="488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00475"/>
                <a:gridCol w="1573530"/>
              </a:tblGrid>
              <a:tr h="4445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>
                          <a:latin typeface="黑体" charset="0"/>
                          <a:ea typeface="黑体" charset="0"/>
                        </a:rPr>
                        <a:t>课程名称</a:t>
                      </a:r>
                      <a:endParaRPr lang="zh-CN" altLang="en-US" b="1">
                        <a:latin typeface="黑体" charset="0"/>
                        <a:ea typeface="黑体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黑体" charset="0"/>
                          <a:ea typeface="黑体" charset="0"/>
                        </a:rPr>
                        <a:t>成绩</a:t>
                      </a:r>
                      <a:endParaRPr lang="zh-CN" altLang="en-US">
                        <a:latin typeface="黑体" charset="0"/>
                        <a:ea typeface="黑体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人工智能导论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96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机器学习及应用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100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密码学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97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恶意代码分析与防治技术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96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信息安全数学基础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98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线性代数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97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多元函数微积分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97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场论与无穷级数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100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一元函数微分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100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网络技术与应用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94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492125" y="1850390"/>
            <a:ext cx="489077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专业排名：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5 / 58</a:t>
            </a: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平均学分绩：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90.10 / 100</a:t>
            </a: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GPA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：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3.81 / 4.00</a:t>
            </a: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数学类课程均接近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满分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24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门专业相关课程，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18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门均在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90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分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以上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2021-2022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学年度公能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奖学金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2020-2021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学年度学业优秀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奖学金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天津市信息安全网络攻防大赛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三等奖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</p:spTree>
    <p:custDataLst>
      <p:tags r:id="rId6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2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科研经历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02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2023/9/25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02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科研经历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机器人与信息自动化研究所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截屏2023-06-14 14.14.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895" y="2226310"/>
            <a:ext cx="4114800" cy="3454400"/>
          </a:xfrm>
          <a:prstGeom prst="rect">
            <a:avLst/>
          </a:prstGeom>
        </p:spPr>
      </p:pic>
      <p:pic>
        <p:nvPicPr>
          <p:cNvPr id="12" name="图片 11" descr="WechatIMG1551 (1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1215" y="1202690"/>
            <a:ext cx="5383530" cy="520192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02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科研经历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数据安全联合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实验室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1 (1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755" y="1950085"/>
            <a:ext cx="4470400" cy="2456180"/>
          </a:xfrm>
          <a:prstGeom prst="rect">
            <a:avLst/>
          </a:prstGeom>
        </p:spPr>
      </p:pic>
      <p:pic>
        <p:nvPicPr>
          <p:cNvPr id="3" name="图片 2" descr="2 (1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885" y="1197610"/>
            <a:ext cx="5842000" cy="32086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19125" y="4451985"/>
            <a:ext cx="507809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b="1" dirty="0">
                <a:latin typeface="黑体" charset="0"/>
                <a:ea typeface="黑体" charset="0"/>
                <a:cs typeface="黑体" charset="0"/>
                <a:sym typeface="+mn-ea"/>
              </a:rPr>
              <a:t>B+</a:t>
            </a:r>
            <a:r>
              <a:rPr lang="zh-CN" altLang="en-US" b="1" dirty="0">
                <a:latin typeface="黑体" charset="0"/>
                <a:ea typeface="黑体" charset="0"/>
                <a:cs typeface="黑体" charset="0"/>
                <a:sym typeface="+mn-ea"/>
              </a:rPr>
              <a:t>树索引结构：</a:t>
            </a:r>
            <a:endParaRPr lang="zh-CN" altLang="en-US" b="1" dirty="0">
              <a:latin typeface="黑体" charset="0"/>
              <a:ea typeface="黑体" charset="0"/>
              <a:cs typeface="黑体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基础</a:t>
            </a:r>
            <a:r>
              <a:rPr lang="en-US" altLang="zh-CN" dirty="0">
                <a:sym typeface="+mn-ea"/>
              </a:rPr>
              <a:t>B</a:t>
            </a:r>
            <a:r>
              <a:rPr lang="en-US" altLang="zh-CN" baseline="30000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树索引结构，存储于外部磁盘中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索引键对存储于叶子</a:t>
            </a:r>
            <a:r>
              <a:rPr lang="en-US" altLang="zh-CN" dirty="0">
                <a:sym typeface="+mn-ea"/>
              </a:rPr>
              <a:t>node</a:t>
            </a:r>
            <a:r>
              <a:rPr lang="zh-CN" altLang="en-US" dirty="0">
                <a:sym typeface="+mn-ea"/>
              </a:rPr>
              <a:t>中，</a:t>
            </a:r>
            <a:r>
              <a:rPr lang="en-US" altLang="zh-CN" dirty="0">
                <a:sym typeface="+mn-ea"/>
              </a:rPr>
              <a:t>P</a:t>
            </a:r>
            <a:r>
              <a:rPr lang="en-US" altLang="zh-CN" baseline="-25000" dirty="0">
                <a:sym typeface="+mn-ea"/>
              </a:rPr>
              <a:t>i </a:t>
            </a:r>
            <a:r>
              <a:rPr lang="zh-CN" altLang="en-US" dirty="0">
                <a:sym typeface="+mn-ea"/>
              </a:rPr>
              <a:t>代表</a:t>
            </a:r>
            <a:r>
              <a:rPr lang="en-US" altLang="zh-CN" dirty="0">
                <a:sym typeface="+mn-ea"/>
              </a:rPr>
              <a:t>node ID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zh-CN" dirty="0" err="1">
                <a:sym typeface="+mn-ea"/>
              </a:rPr>
              <a:t>r</a:t>
            </a:r>
            <a:r>
              <a:rPr lang="en-US" altLang="zh-CN" baseline="-25000" dirty="0" err="1">
                <a:sym typeface="+mn-ea"/>
              </a:rPr>
              <a:t>i</a:t>
            </a:r>
            <a:r>
              <a:rPr lang="en-US" altLang="zh-CN" baseline="-25000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代表</a:t>
            </a:r>
            <a:r>
              <a:rPr lang="en-US" altLang="zh-CN" dirty="0">
                <a:sym typeface="+mn-ea"/>
              </a:rPr>
              <a:t>record ID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密文索引键逻辑上仍保持明文顺序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802630" y="4464050"/>
            <a:ext cx="6154420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 typeface="Wingdings" panose="05000000000000000000" pitchFamily="2" charset="2"/>
              <a:buNone/>
            </a:pPr>
            <a:r>
              <a:rPr lang="en-US" altLang="zh-CN" b="1" dirty="0">
                <a:latin typeface="黑体" charset="0"/>
                <a:ea typeface="黑体" charset="0"/>
                <a:cs typeface="黑体" charset="0"/>
                <a:sym typeface="+mn-ea"/>
              </a:rPr>
              <a:t>Enclage Index三层结构：</a:t>
            </a:r>
            <a:endParaRPr lang="en-US" altLang="zh-CN" b="1" dirty="0">
              <a:latin typeface="黑体" charset="0"/>
              <a:ea typeface="黑体" charset="0"/>
              <a:cs typeface="黑体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类似于</a:t>
            </a:r>
            <a:r>
              <a:rPr lang="en-US" altLang="zh-CN" dirty="0">
                <a:sym typeface="+mn-ea"/>
              </a:rPr>
              <a:t>B+</a:t>
            </a:r>
            <a:r>
              <a:rPr lang="zh-CN" altLang="en-US" dirty="0">
                <a:sym typeface="+mn-ea"/>
              </a:rPr>
              <a:t>树，索引节点被组织为页面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包括三层存储结构：</a:t>
            </a:r>
            <a:r>
              <a:rPr lang="en-US" altLang="zh-CN" dirty="0" err="1">
                <a:sym typeface="+mn-ea"/>
              </a:rPr>
              <a:t>EBuffer</a:t>
            </a:r>
            <a:r>
              <a:rPr lang="zh-CN" altLang="en-US" dirty="0">
                <a:sym typeface="+mn-ea"/>
              </a:rPr>
              <a:t>层、</a:t>
            </a:r>
            <a:r>
              <a:rPr lang="en-US" altLang="zh-CN" dirty="0" err="1">
                <a:sym typeface="+mn-ea"/>
              </a:rPr>
              <a:t>MBuffer</a:t>
            </a:r>
            <a:r>
              <a:rPr lang="zh-CN" altLang="en-US" dirty="0">
                <a:sym typeface="+mn-ea"/>
              </a:rPr>
              <a:t>层和外部存储层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当</a:t>
            </a:r>
            <a:r>
              <a:rPr lang="en-US" altLang="zh-CN" dirty="0" err="1">
                <a:sym typeface="+mn-ea"/>
              </a:rPr>
              <a:t>EBuffer</a:t>
            </a:r>
            <a:r>
              <a:rPr lang="zh-CN" altLang="en-US" dirty="0">
                <a:sym typeface="+mn-ea"/>
              </a:rPr>
              <a:t>满时存入</a:t>
            </a:r>
            <a:r>
              <a:rPr lang="en-US" altLang="zh-CN" dirty="0" err="1">
                <a:sym typeface="+mn-ea"/>
              </a:rPr>
              <a:t>MBuffer</a:t>
            </a:r>
            <a:r>
              <a:rPr lang="zh-CN" altLang="en-US" dirty="0">
                <a:sym typeface="+mn-ea"/>
              </a:rPr>
              <a:t>，当</a:t>
            </a:r>
            <a:r>
              <a:rPr lang="en-US" altLang="zh-CN" dirty="0" err="1">
                <a:sym typeface="+mn-ea"/>
              </a:rPr>
              <a:t>MBuffer</a:t>
            </a:r>
            <a:r>
              <a:rPr lang="en-US" altLang="zh-CN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满时存入外部磁盘</a:t>
            </a:r>
            <a:endParaRPr lang="zh-CN" altLang="en-US"/>
          </a:p>
        </p:txBody>
      </p:sp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4" grpId="1"/>
      <p:bldP spid="1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2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实习</a:t>
              </a: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实践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03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2023/9/25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03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实习</a:t>
            </a: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实践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71500" y="6382385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中软国际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—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—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车牌识别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 descr="截屏2023-06-14 15.20.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3830" y="2226310"/>
            <a:ext cx="5371465" cy="3617595"/>
          </a:xfrm>
          <a:prstGeom prst="rect">
            <a:avLst/>
          </a:prstGeom>
        </p:spPr>
      </p:pic>
      <p:pic>
        <p:nvPicPr>
          <p:cNvPr id="4" name="图片 3" descr="截屏2023-06-14 15.25.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125" y="2226310"/>
            <a:ext cx="5700395" cy="361823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2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2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2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2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31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132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13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34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3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3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38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39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4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2.xml><?xml version="1.0" encoding="utf-8"?>
<p:tagLst xmlns:p="http://schemas.openxmlformats.org/presentationml/2006/main">
  <p:tag name="KSO_WM_UNIT_TEXT_FORE_SCHEMECOLOR_INDEX_1_BRIGHTNESS" val="0"/>
  <p:tag name="KSO_WM_UNIT_TEXT_FORE_SCHEMECOLOR_INDEX_1" val="13"/>
  <p:tag name="KSO_WM_UNIT_TEXT_FORE_SCHEMECOLOR_INDEX_1_POS" val="0.29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44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4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4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45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46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47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4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51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2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5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5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5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56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7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5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61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6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16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6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6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6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74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17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77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1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7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3.xml><?xml version="1.0" encoding="utf-8"?>
<p:tagLst xmlns:p="http://schemas.openxmlformats.org/presentationml/2006/main">
  <p:tag name="KSO_WM_UNIT_TABLE_BEAUTIFY" val="smartTable{b74a144f-c7fa-4ccc-94cb-4ae66f2a7653}"/>
  <p:tag name="TABLE_ENDDRAG_ORIGIN_RECT" val="423*385"/>
  <p:tag name="TABLE_ENDDRAG_RECT" val="445*109*423*385"/>
</p:tagLst>
</file>

<file path=ppt/tags/tag1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6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8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8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9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92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7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99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0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02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1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15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1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1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21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2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4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28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2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31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3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9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4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24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4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4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4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4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5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2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5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54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55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5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6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26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6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6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6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6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7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75.xml><?xml version="1.0" encoding="utf-8"?>
<p:tagLst xmlns:p="http://schemas.openxmlformats.org/presentationml/2006/main">
  <p:tag name="COMMONDATA" val="eyJoZGlkIjoiYjI1NTg0NTA5YzViNDM1MzJhNTk4ZTNiNTBjNDQwZmMifQ=="/>
  <p:tag name="KSO_DOCER_TEMPLATE_OPEN_ONCE_MARK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MiSans"/>
        <a:cs typeface=""/>
      </a:majorFont>
      <a:minorFont>
        <a:latin typeface="Arial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FFFFF"/>
      </a:dk2>
      <a:lt2>
        <a:srgbClr val="F0F0F0"/>
      </a:lt2>
      <a:accent1>
        <a:srgbClr val="E60012"/>
      </a:accent1>
      <a:accent2>
        <a:srgbClr val="B08A5E"/>
      </a:accent2>
      <a:accent3>
        <a:srgbClr val="DF7E7E"/>
      </a:accent3>
      <a:accent4>
        <a:srgbClr val="E8C204"/>
      </a:accent4>
      <a:accent5>
        <a:srgbClr val="FF9900"/>
      </a:accent5>
      <a:accent6>
        <a:srgbClr val="990000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MiSans"/>
        <a:cs typeface=""/>
      </a:majorFont>
      <a:minorFont>
        <a:latin typeface="Arial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753</Words>
  <Application>WPS 演示</Application>
  <PresentationFormat>宽屏</PresentationFormat>
  <Paragraphs>167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31" baseType="lpstr">
      <vt:lpstr>Arial</vt:lpstr>
      <vt:lpstr>宋体</vt:lpstr>
      <vt:lpstr>Wingdings</vt:lpstr>
      <vt:lpstr>MiSans</vt:lpstr>
      <vt:lpstr>Wingdings</vt:lpstr>
      <vt:lpstr>MiSans Medium</vt:lpstr>
      <vt:lpstr>MiSans Bold</vt:lpstr>
      <vt:lpstr>苹方-简</vt:lpstr>
      <vt:lpstr>黑体</vt:lpstr>
      <vt:lpstr>汉仪中黑KW</vt:lpstr>
      <vt:lpstr>微软雅黑</vt:lpstr>
      <vt:lpstr>Times New Roman Bold</vt:lpstr>
      <vt:lpstr>华文宋体</vt:lpstr>
      <vt:lpstr>微软雅黑</vt:lpstr>
      <vt:lpstr>汉仪旗黑</vt:lpstr>
      <vt:lpstr>宋体</vt:lpstr>
      <vt:lpstr>Arial Unicode 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周延霖</cp:lastModifiedBy>
  <cp:revision>253</cp:revision>
  <dcterms:created xsi:type="dcterms:W3CDTF">2023-09-25T07:36:07Z</dcterms:created>
  <dcterms:modified xsi:type="dcterms:W3CDTF">2023-09-25T07:36:07Z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2052-6.0.2.8225</vt:lpwstr>
  </property>
  <property fmtid="{D5CDD505-2E9C-101B-9397-08002B2CF9AE}" pid="3" name="ICV">
    <vt:lpwstr>6B35014F550AE5EAD7C82663C5A3F1FF</vt:lpwstr>
  </property>
</Properties>
</file>